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3"/>
  </p:notesMasterIdLst>
  <p:sldIdLst>
    <p:sldId id="412" r:id="rId2"/>
    <p:sldId id="396" r:id="rId3"/>
    <p:sldId id="383" r:id="rId4"/>
    <p:sldId id="376" r:id="rId5"/>
    <p:sldId id="409" r:id="rId6"/>
    <p:sldId id="413" r:id="rId7"/>
    <p:sldId id="414" r:id="rId8"/>
    <p:sldId id="415" r:id="rId9"/>
    <p:sldId id="366" r:id="rId10"/>
    <p:sldId id="418" r:id="rId11"/>
    <p:sldId id="387" r:id="rId12"/>
    <p:sldId id="361" r:id="rId13"/>
    <p:sldId id="372" r:id="rId14"/>
    <p:sldId id="408" r:id="rId15"/>
    <p:sldId id="375" r:id="rId16"/>
    <p:sldId id="407" r:id="rId17"/>
    <p:sldId id="390" r:id="rId18"/>
    <p:sldId id="404" r:id="rId19"/>
    <p:sldId id="405" r:id="rId20"/>
    <p:sldId id="410" r:id="rId21"/>
    <p:sldId id="3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99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0" autoAdjust="0"/>
    <p:restoredTop sz="92390" autoAdjust="0"/>
  </p:normalViewPr>
  <p:slideViewPr>
    <p:cSldViewPr>
      <p:cViewPr varScale="1">
        <p:scale>
          <a:sx n="91" d="100"/>
          <a:sy n="91" d="100"/>
        </p:scale>
        <p:origin x="86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BEB5A-3964-4EE9-9221-272031989B7F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535ED3-12A7-425A-A359-3398AC9CC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ОТРИСОВЫВАЕМ ИДЕАЛЬНО</a:t>
            </a:r>
            <a:r>
              <a:rPr lang="ru-RU" baseline="0" dirty="0" smtClean="0"/>
              <a:t> ЭСКИЗ ! ТЩАТЕЛЬНО И АККУРАТНО </a:t>
            </a:r>
          </a:p>
          <a:p>
            <a:r>
              <a:rPr lang="ru-RU" baseline="0" dirty="0" smtClean="0"/>
              <a:t>СКИНОМ КРАНДАШОМ ФИКСИРУЕМ КРАЯ ЧТОБЫ НЕ РАСТЕКАЛСЯ ЭСКИЗ</a:t>
            </a:r>
          </a:p>
          <a:p>
            <a:r>
              <a:rPr lang="ru-RU" baseline="0" dirty="0" smtClean="0"/>
              <a:t>ИНОГДА ПРИХОДИТСЯ РИСОВАТЬ ДО ПОЛНОГО ЗАВЕРШЕНИЯ .ЧТОБЫ ВИДЕТЬ КАК СМОТРИТЬСЯ В ЦЕЛОМ МАКИЯЖ В ЦВЕТНОМ ИЗОБРАЖЕНИИ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35ED3-12A7-425A-A359-3398AC9CC2C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9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35ED3-12A7-425A-A359-3398AC9CC2C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5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VIOLET ,  GREEN , </a:t>
            </a:r>
          </a:p>
          <a:p>
            <a:r>
              <a:rPr lang="en-US" dirty="0" smtClean="0"/>
              <a:t>1-3-5 NEEDLES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35ED3-12A7-425A-A359-3398AC9CC2C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1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baseline="0" dirty="0" smtClean="0"/>
              <a:t> МЕЖРЕСНИЧКА </a:t>
            </a:r>
          </a:p>
          <a:p>
            <a:r>
              <a:rPr lang="ru-RU" baseline="0" dirty="0" smtClean="0"/>
              <a:t>3 </a:t>
            </a:r>
            <a:r>
              <a:rPr lang="et-EE" baseline="0" dirty="0" smtClean="0"/>
              <a:t>SOFT </a:t>
            </a:r>
          </a:p>
          <a:p>
            <a:r>
              <a:rPr lang="et-EE" baseline="0" dirty="0" smtClean="0"/>
              <a:t>1 </a:t>
            </a:r>
            <a:r>
              <a:rPr lang="ru-RU" baseline="0" dirty="0" smtClean="0"/>
              <a:t>КОНТУР </a:t>
            </a:r>
          </a:p>
          <a:p>
            <a:r>
              <a:rPr lang="ru-RU" baseline="0" dirty="0" smtClean="0"/>
              <a:t>И НИЖНЕЕ ВЕКО ТОЖЕ ПОТОМУ. КАК АНЕСТЕТИК ЕЩЕ ДЕРЖИТ КАКОЕ ТО ВРЕМЯ ОБЕЗБОЛИВАНИЕ </a:t>
            </a:r>
          </a:p>
          <a:p>
            <a:r>
              <a:rPr lang="ru-RU" baseline="0" dirty="0" smtClean="0"/>
              <a:t>ТА ЖЕ ИГЛА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35ED3-12A7-425A-A359-3398AC9CC2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6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</a:t>
            </a:r>
            <a:r>
              <a:rPr lang="en-US" baseline="0" dirty="0" smtClean="0"/>
              <a:t> BLACK, BLACK LINER ,GOLD GREY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35ED3-12A7-425A-A359-3398AC9CC2C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1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</a:t>
            </a:r>
            <a:r>
              <a:rPr lang="ru-RU" baseline="0" dirty="0" smtClean="0"/>
              <a:t> ИСПОЛЬЗУЮ ДЛЯ ЭФФЕКТА НИЖНЕЕ ВЕКО 2 ИГЛАМИ И ЦВЕТАМИ </a:t>
            </a:r>
          </a:p>
          <a:p>
            <a:r>
              <a:rPr lang="ru-RU" baseline="0" dirty="0" smtClean="0"/>
              <a:t>1 ТЕМНЫМ ПРОЙТИСЬ ЦВЕТОМ ОКОЛО РЕСНИЦ НИЖЕ 3 -5 РАСТШЕВОЧНОЙ СВЕТЛЫМ  ПИГМЕНТОМ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35ED3-12A7-425A-A359-3398AC9CC2C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7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35ED3-12A7-425A-A359-3398AC9CC2C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3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7" y="5052548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/>
          <a:lstStyle>
            <a:lvl1pPr marL="640084" indent="-457203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8D195-5BBB-48E1-9B9D-7F0FB1C396CD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CF9D-32A6-4A3E-89FF-AD46EB0F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0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F29D5-3AD6-4EBD-BCD2-DE54586043FC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0366E-B1B7-4C54-A523-814877A7C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9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20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2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76FF-2425-45B8-8D6D-F26860E1718D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3BFD-E590-41F3-955B-A1568830E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4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5626-0EA0-4512-B091-2B83C7008035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3166-2311-499B-B4AF-C4F4DC82D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8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91F5-61A7-4C9E-9822-98C9126F5968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5C49-A81C-455B-80DF-BEEF9A4C0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6475-9D6B-4AB2-A027-2F464685C9F2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AC6B-F944-48FC-A151-807A57E43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0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8" indent="0">
              <a:buNone/>
              <a:defRPr sz="1600" b="1"/>
            </a:lvl4pPr>
            <a:lvl5pPr marL="1828811" indent="0">
              <a:buNone/>
              <a:defRPr sz="1600" b="1"/>
            </a:lvl5pPr>
            <a:lvl6pPr marL="2286014" indent="0">
              <a:buNone/>
              <a:defRPr sz="1600" b="1"/>
            </a:lvl6pPr>
            <a:lvl7pPr marL="2743217" indent="0">
              <a:buNone/>
              <a:defRPr sz="1600" b="1"/>
            </a:lvl7pPr>
            <a:lvl8pPr marL="3200419" indent="0">
              <a:buNone/>
              <a:defRPr sz="1600" b="1"/>
            </a:lvl8pPr>
            <a:lvl9pPr marL="365762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8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8" indent="0">
              <a:buNone/>
              <a:defRPr sz="1600" b="1"/>
            </a:lvl4pPr>
            <a:lvl5pPr marL="1828811" indent="0">
              <a:buNone/>
              <a:defRPr sz="1600" b="1"/>
            </a:lvl5pPr>
            <a:lvl6pPr marL="2286014" indent="0">
              <a:buNone/>
              <a:defRPr sz="1600" b="1"/>
            </a:lvl6pPr>
            <a:lvl7pPr marL="2743217" indent="0">
              <a:buNone/>
              <a:defRPr sz="1600" b="1"/>
            </a:lvl7pPr>
            <a:lvl8pPr marL="3200419" indent="0">
              <a:buNone/>
              <a:defRPr sz="1600" b="1"/>
            </a:lvl8pPr>
            <a:lvl9pPr marL="365762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054E-F78B-46FA-B44E-E0D3832205AF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CC1B-1469-498F-8CBD-171243FF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5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DC36-EA37-404C-9B55-F65F76910C0E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D835-9231-4A1F-AF06-CF7959825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2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7961-A0CD-4C83-8D68-DE312124424A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4DB1-F6BA-49CF-B83F-96A61063A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6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2209802"/>
            <a:ext cx="3636085" cy="1258493"/>
          </a:xfrm>
          <a:effectLst/>
        </p:spPr>
        <p:txBody>
          <a:bodyPr anchor="b"/>
          <a:lstStyle>
            <a:lvl1pPr marL="228601" indent="-228601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8" indent="0">
              <a:buNone/>
              <a:defRPr sz="900"/>
            </a:lvl4pPr>
            <a:lvl5pPr marL="1828811" indent="0">
              <a:buNone/>
              <a:defRPr sz="900"/>
            </a:lvl5pPr>
            <a:lvl6pPr marL="2286014" indent="0">
              <a:buNone/>
              <a:defRPr sz="900"/>
            </a:lvl6pPr>
            <a:lvl7pPr marL="2743217" indent="0">
              <a:buNone/>
              <a:defRPr sz="900"/>
            </a:lvl7pPr>
            <a:lvl8pPr marL="3200419" indent="0">
              <a:buNone/>
              <a:defRPr sz="900"/>
            </a:lvl8pPr>
            <a:lvl9pPr marL="365762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0A62-7DE6-4B90-94E0-DD77C57DD15F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B25-63B0-439E-9895-6969CFC0F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7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8" indent="0">
              <a:buNone/>
              <a:defRPr sz="2000"/>
            </a:lvl4pPr>
            <a:lvl5pPr marL="1828811" indent="0">
              <a:buNone/>
              <a:defRPr sz="2000"/>
            </a:lvl5pPr>
            <a:lvl6pPr marL="2286014" indent="0">
              <a:buNone/>
              <a:defRPr sz="2000"/>
            </a:lvl6pPr>
            <a:lvl7pPr marL="2743217" indent="0">
              <a:buNone/>
              <a:defRPr sz="2000"/>
            </a:lvl7pPr>
            <a:lvl8pPr marL="3200419" indent="0">
              <a:buNone/>
              <a:defRPr sz="2000"/>
            </a:lvl8pPr>
            <a:lvl9pPr marL="365762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6"/>
            <a:ext cx="3694114" cy="2163020"/>
          </a:xfrm>
        </p:spPr>
        <p:txBody>
          <a:bodyPr anchor="b"/>
          <a:lstStyle>
            <a:lvl1pPr marL="182881" indent="-182881">
              <a:buFont typeface="Georgia" pitchFamily="18" charset="0"/>
              <a:buChar char="*"/>
              <a:defRPr sz="16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8" indent="0">
              <a:buNone/>
              <a:defRPr sz="900"/>
            </a:lvl4pPr>
            <a:lvl5pPr marL="1828811" indent="0">
              <a:buNone/>
              <a:defRPr sz="900"/>
            </a:lvl5pPr>
            <a:lvl6pPr marL="2286014" indent="0">
              <a:buNone/>
              <a:defRPr sz="900"/>
            </a:lvl6pPr>
            <a:lvl7pPr marL="2743217" indent="0">
              <a:buNone/>
              <a:defRPr sz="900"/>
            </a:lvl7pPr>
            <a:lvl8pPr marL="3200419" indent="0">
              <a:buNone/>
              <a:defRPr sz="900"/>
            </a:lvl8pPr>
            <a:lvl9pPr marL="365762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6737-0717-4415-84E3-698B77F67E6B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B718-79C5-42E6-9B78-BA4DFCF60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2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7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41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7AFBE1-D23B-4FE1-8C24-55F614225FC3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DB8E74-B752-440B-BA55-05F6110EB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67" r:id="rId2"/>
    <p:sldLayoutId id="2147483976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7" r:id="rId9"/>
    <p:sldLayoutId id="2147483973" r:id="rId10"/>
    <p:sldLayoutId id="2147483974" r:id="rId11"/>
  </p:sldLayoutIdLst>
  <p:timing>
    <p:tnLst>
      <p:par>
        <p:cTn id="1" dur="indefinite" restart="never" nodeType="tmRoot"/>
      </p:par>
    </p:tnLst>
  </p:timing>
  <p:txStyles>
    <p:titleStyle>
      <a:lvl1pPr marL="319090" indent="-31909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90" indent="-31909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90" indent="-31909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90" indent="-31909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90" indent="-31909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1" indent="-182564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92" indent="-182564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30" indent="-182564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9" indent="-182564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71" indent="-182564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18" indent="-182881" algn="l" defTabSz="914406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72" indent="-182881" algn="l" defTabSz="914406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14" indent="-182881" algn="l" defTabSz="914406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68" indent="-182881" algn="l" defTabSz="914406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7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5" name="Picture 2" descr="Pateikiama: „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95188"/>
            <a:ext cx="2185842" cy="1072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6596390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5"/>
            <a:ext cx="3600400" cy="4298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85186"/>
            <a:ext cx="5168789" cy="1298055"/>
          </a:xfrm>
          <a:prstGeom prst="rect">
            <a:avLst/>
          </a:prstGeom>
        </p:spPr>
      </p:pic>
      <p:pic>
        <p:nvPicPr>
          <p:cNvPr id="4" name="Picture 2" descr="Pateikiama: „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казань2\процесс рабо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9"/>
            <a:ext cx="6553953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7" y="5157193"/>
            <a:ext cx="633670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Needles for bottom of eyelid. 1-point, 3-soft, 3-liner,3-round, 5-round. </a:t>
            </a:r>
            <a:endParaRPr lang="ru-RU" sz="2400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ateikiama: „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641221"/>
            <a:ext cx="3587872" cy="2023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3813" r="3704" b="6533"/>
          <a:stretch/>
        </p:blipFill>
        <p:spPr>
          <a:xfrm>
            <a:off x="611560" y="3717032"/>
            <a:ext cx="3600400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8" y="764705"/>
            <a:ext cx="8412408" cy="21896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25560" y="5949280"/>
            <a:ext cx="469070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liner, Black,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t-EE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grey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ateikiama: „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86746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32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Smoky eyes</a:t>
            </a:r>
            <a:endParaRPr lang="ru-RU" sz="32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0" y="865148"/>
            <a:ext cx="3742315" cy="2699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1"/>
            <a:ext cx="4291340" cy="2656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887438"/>
            <a:ext cx="4204513" cy="2663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2" y="3873212"/>
            <a:ext cx="4034508" cy="2691466"/>
          </a:xfrm>
          <a:prstGeom prst="rect">
            <a:avLst/>
          </a:prstGeom>
        </p:spPr>
      </p:pic>
      <p:pic>
        <p:nvPicPr>
          <p:cNvPr id="8" name="Picture 2" descr="Pateikiama: „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836712"/>
            <a:ext cx="6013588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21088"/>
            <a:ext cx="3744825" cy="2154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4137814" cy="2251176"/>
          </a:xfrm>
          <a:prstGeom prst="rect">
            <a:avLst/>
          </a:prstGeom>
        </p:spPr>
      </p:pic>
      <p:pic>
        <p:nvPicPr>
          <p:cNvPr id="6" name="Picture 2" descr="Pateikiama: „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7" y="620688"/>
            <a:ext cx="3718196" cy="2113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17" y="657068"/>
            <a:ext cx="4467164" cy="2033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41748"/>
            <a:ext cx="3448524" cy="2447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41748"/>
            <a:ext cx="3707904" cy="24475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11302" y="0"/>
            <a:ext cx="39305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0928" y="33725"/>
            <a:ext cx="39305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8690" y="2710008"/>
            <a:ext cx="39305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9711" y="2742198"/>
            <a:ext cx="39305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48838" y="13014"/>
            <a:ext cx="1737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Asian style</a:t>
            </a:r>
            <a:endParaRPr lang="ru-RU" sz="28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" descr="Pateikiama: „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620"/>
            <a:ext cx="3885385" cy="1939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6" y="2348882"/>
            <a:ext cx="4460137" cy="1797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68816"/>
            <a:ext cx="3929633" cy="21926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0112" y="620688"/>
            <a:ext cx="2367382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Eyeshadow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4628" y="4941169"/>
            <a:ext cx="180690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Pateikiama: „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4724400" cy="2252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8" y="908721"/>
            <a:ext cx="6916288" cy="1643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1282" y="103696"/>
            <a:ext cx="372134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Wrong permanent make up!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ateikiama: „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7" y="3429000"/>
            <a:ext cx="3764964" cy="2959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176464" cy="2959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153400" cy="2362200"/>
          </a:xfrm>
          <a:prstGeom prst="rect">
            <a:avLst/>
          </a:prstGeom>
        </p:spPr>
      </p:pic>
      <p:pic>
        <p:nvPicPr>
          <p:cNvPr id="5" name="Picture 2" descr="Pateikiama: „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52405"/>
            <a:ext cx="3236976" cy="5507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65" y="1052736"/>
            <a:ext cx="5112568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66" y="2852936"/>
            <a:ext cx="4816992" cy="3096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188640"/>
            <a:ext cx="29546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21087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Covering - </a:t>
            </a:r>
            <a:r>
              <a:rPr lang="et-E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	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ateikiama: „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презентация казань2\5 фото тени  спрорисовкой ресниче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482997"/>
            <a:ext cx="3528392" cy="21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4" y="1365486"/>
            <a:ext cx="4032448" cy="2680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3" y="1365485"/>
            <a:ext cx="3979383" cy="2666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527773"/>
            <a:ext cx="169405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Butterfly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539444"/>
            <a:ext cx="212949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Smoky eyes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ateikiama: „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" y="548680"/>
            <a:ext cx="9144000" cy="5486400"/>
          </a:xfrm>
          <a:prstGeom prst="rect">
            <a:avLst/>
          </a:prstGeom>
        </p:spPr>
      </p:pic>
      <p:pic>
        <p:nvPicPr>
          <p:cNvPr id="3" name="Picture 2" descr="Pateikiama: „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8" y="2636912"/>
            <a:ext cx="7200799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Art-Academy Permanent Make-Up</a:t>
            </a:r>
            <a:endParaRPr lang="en-US" sz="3200" u="sng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www.petraitis-art.com</a:t>
            </a:r>
            <a:endParaRPr lang="ru-RU" sz="4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1052737"/>
            <a:ext cx="7782002" cy="1080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attention!</a:t>
            </a:r>
            <a:endParaRPr lang="ru-RU" sz="60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4221088"/>
            <a:ext cx="4320481" cy="2016224"/>
          </a:xfrm>
          <a:prstGeom prst="rect">
            <a:avLst/>
          </a:prstGeom>
        </p:spPr>
      </p:pic>
      <p:pic>
        <p:nvPicPr>
          <p:cNvPr id="5" name="Picture 2" descr="Pateikiama: „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408204" cy="4272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7670" y="404663"/>
            <a:ext cx="164417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Drafting</a:t>
            </a:r>
            <a:r>
              <a:rPr lang="et-E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ateikiama: „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055002" cy="4824536"/>
          </a:xfrm>
          <a:prstGeom prst="rect">
            <a:avLst/>
          </a:prstGeom>
        </p:spPr>
      </p:pic>
      <p:pic>
        <p:nvPicPr>
          <p:cNvPr id="3" name="Picture 2" descr="Pateikiama: „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7"/>
            <a:ext cx="6557592" cy="15121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9956" y="2852937"/>
            <a:ext cx="8496944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Pigments: </a:t>
            </a:r>
            <a:r>
              <a:rPr lang="et-EE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black, Black liner, Black, all brown colors from eyebrows palette,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 grey, Brown 7, Brown 8,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4, Cold grey, Green, Brown liner, Blue liner, Green liner, Violet liner, Green</a:t>
            </a:r>
            <a:endParaRPr lang="et-EE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Needles:</a:t>
            </a:r>
            <a:r>
              <a:rPr lang="et-EE" sz="2400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point, 1 flex, 3 soft, 3 liner, 5 point, 5 liner, 7 liner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ateikiama: „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5358340" cy="5365798"/>
          </a:xfrm>
          <a:prstGeom prst="rect">
            <a:avLst/>
          </a:prstGeom>
        </p:spPr>
      </p:pic>
      <p:pic>
        <p:nvPicPr>
          <p:cNvPr id="3" name="Picture 2" descr="Pateikiama: „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3"/>
            <a:ext cx="6596584" cy="4539765"/>
          </a:xfrm>
          <a:prstGeom prst="rect">
            <a:avLst/>
          </a:prstGeom>
        </p:spPr>
      </p:pic>
      <p:pic>
        <p:nvPicPr>
          <p:cNvPr id="3" name="Picture 2" descr="Pateikiama: „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89249"/>
            <a:ext cx="6768752" cy="6768752"/>
          </a:xfrm>
          <a:prstGeom prst="rect">
            <a:avLst/>
          </a:prstGeom>
        </p:spPr>
      </p:pic>
      <p:pic>
        <p:nvPicPr>
          <p:cNvPr id="4" name="Picture 2" descr="Pateikiama: „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471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70026"/>
            <a:ext cx="6278880" cy="1950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9"/>
            <a:ext cx="3819144" cy="2435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69" y="3573018"/>
            <a:ext cx="3422904" cy="2136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03662" y="6093297"/>
            <a:ext cx="359810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black,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4, Green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Pateikiama: „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2185842" cy="10720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63888" y="6612653"/>
            <a:ext cx="56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>
                <a:latin typeface="Georgia" panose="02040502050405020303" pitchFamily="18" charset="0"/>
              </a:rPr>
              <a:t>Baltic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Brows</a:t>
            </a:r>
            <a:r>
              <a:rPr lang="lt-LT" sz="1100" dirty="0" smtClean="0">
                <a:latin typeface="Georgia" panose="02040502050405020303" pitchFamily="18" charset="0"/>
              </a:rPr>
              <a:t> PMU &amp; </a:t>
            </a:r>
            <a:r>
              <a:rPr lang="lt-LT" sz="1100" dirty="0" err="1" smtClean="0">
                <a:latin typeface="Georgia" panose="02040502050405020303" pitchFamily="18" charset="0"/>
              </a:rPr>
              <a:t>microblading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conference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in</a:t>
            </a:r>
            <a:r>
              <a:rPr lang="lt-LT" sz="1100" dirty="0" smtClean="0">
                <a:latin typeface="Georgia" panose="02040502050405020303" pitchFamily="18" charset="0"/>
              </a:rPr>
              <a:t> Punta </a:t>
            </a:r>
            <a:r>
              <a:rPr lang="lt-LT" sz="1100" dirty="0" err="1" smtClean="0">
                <a:latin typeface="Georgia" panose="02040502050405020303" pitchFamily="18" charset="0"/>
              </a:rPr>
              <a:t>Cana</a:t>
            </a:r>
            <a:r>
              <a:rPr lang="lt-LT" sz="1100" dirty="0" smtClean="0">
                <a:latin typeface="Georgia" panose="02040502050405020303" pitchFamily="18" charset="0"/>
              </a:rPr>
              <a:t>, </a:t>
            </a:r>
            <a:r>
              <a:rPr lang="lt-LT" sz="1100" dirty="0" err="1" smtClean="0">
                <a:latin typeface="Georgia" panose="02040502050405020303" pitchFamily="18" charset="0"/>
              </a:rPr>
              <a:t>Dominican</a:t>
            </a:r>
            <a:r>
              <a:rPr lang="lt-LT" sz="1100" dirty="0" smtClean="0">
                <a:latin typeface="Georgia" panose="02040502050405020303" pitchFamily="18" charset="0"/>
              </a:rPr>
              <a:t> </a:t>
            </a:r>
            <a:r>
              <a:rPr lang="lt-LT" sz="1100" dirty="0" err="1" smtClean="0">
                <a:latin typeface="Georgia" panose="02040502050405020303" pitchFamily="18" charset="0"/>
              </a:rPr>
              <a:t>Republic</a:t>
            </a:r>
            <a:r>
              <a:rPr lang="lt-LT" sz="1100" dirty="0" smtClean="0">
                <a:latin typeface="Georgia" panose="02040502050405020303" pitchFamily="18" charset="0"/>
              </a:rPr>
              <a:t>, 2017</a:t>
            </a:r>
            <a:endParaRPr lang="lt-LT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2904</TotalTime>
  <Words>530</Words>
  <Application>Microsoft Office PowerPoint</Application>
  <PresentationFormat>On-screen Show (4:3)</PresentationFormat>
  <Paragraphs>64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Trebuchet MS</vt:lpstr>
      <vt:lpstr>Воздушный 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EkstensumRita</cp:lastModifiedBy>
  <cp:revision>273</cp:revision>
  <dcterms:created xsi:type="dcterms:W3CDTF">2012-09-17T18:45:31Z</dcterms:created>
  <dcterms:modified xsi:type="dcterms:W3CDTF">2017-09-09T15:05:42Z</dcterms:modified>
</cp:coreProperties>
</file>